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8" r:id="rId33"/>
    <p:sldId id="284" r:id="rId34"/>
    <p:sldId id="295" r:id="rId35"/>
    <p:sldId id="305" r:id="rId36"/>
    <p:sldId id="293" r:id="rId37"/>
    <p:sldId id="296" r:id="rId38"/>
    <p:sldId id="288" r:id="rId39"/>
    <p:sldId id="285" r:id="rId40"/>
    <p:sldId id="300" r:id="rId41"/>
    <p:sldId id="309" r:id="rId42"/>
    <p:sldId id="294" r:id="rId43"/>
    <p:sldId id="286" r:id="rId44"/>
    <p:sldId id="308" r:id="rId45"/>
    <p:sldId id="302" r:id="rId46"/>
    <p:sldId id="304" r:id="rId47"/>
    <p:sldId id="299" r:id="rId48"/>
    <p:sldId id="289" r:id="rId49"/>
    <p:sldId id="287" r:id="rId50"/>
    <p:sldId id="291" r:id="rId51"/>
    <p:sldId id="307" r:id="rId52"/>
    <p:sldId id="301" r:id="rId53"/>
    <p:sldId id="290" r:id="rId54"/>
    <p:sldId id="306" r:id="rId55"/>
    <p:sldId id="292" r:id="rId56"/>
    <p:sldId id="297" r:id="rId57"/>
    <p:sldId id="303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70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32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8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47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65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02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95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63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35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24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1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C87A-C69B-4585-B580-008047ADD245}" type="datetimeFigureOut">
              <a:rPr lang="en-CA" smtClean="0"/>
              <a:t>2017-09-29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2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AC4ADD62-7BBF-44F8-99F9-885BFEF7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L’ALPHABET!</a:t>
            </a:r>
          </a:p>
        </p:txBody>
      </p:sp>
    </p:spTree>
    <p:extLst>
      <p:ext uri="{BB962C8B-B14F-4D97-AF65-F5344CB8AC3E}">
        <p14:creationId xmlns:p14="http://schemas.microsoft.com/office/powerpoint/2010/main" val="303000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3" name="I">
            <a:hlinkClick r:id="" action="ppaction://media"/>
            <a:extLst>
              <a:ext uri="{FF2B5EF4-FFF2-40B4-BE49-F238E27FC236}">
                <a16:creationId xmlns:a16="http://schemas.microsoft.com/office/drawing/2014/main" xmlns="" id="{39AA8546-8BC1-47BD-9095-1D8EB5A86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J</a:t>
            </a:r>
          </a:p>
        </p:txBody>
      </p:sp>
      <p:pic>
        <p:nvPicPr>
          <p:cNvPr id="3" name="J">
            <a:hlinkClick r:id="" action="ppaction://media"/>
            <a:extLst>
              <a:ext uri="{FF2B5EF4-FFF2-40B4-BE49-F238E27FC236}">
                <a16:creationId xmlns:a16="http://schemas.microsoft.com/office/drawing/2014/main" xmlns="" id="{8181A280-53F8-4B39-8187-CE20526BC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3" name="K">
            <a:hlinkClick r:id="" action="ppaction://media"/>
            <a:extLst>
              <a:ext uri="{FF2B5EF4-FFF2-40B4-BE49-F238E27FC236}">
                <a16:creationId xmlns:a16="http://schemas.microsoft.com/office/drawing/2014/main" xmlns="" id="{943874D6-FD0E-4E7F-AFEE-94FB2B4F0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L</a:t>
            </a:r>
          </a:p>
        </p:txBody>
      </p:sp>
      <p:pic>
        <p:nvPicPr>
          <p:cNvPr id="3" name="L">
            <a:hlinkClick r:id="" action="ppaction://media"/>
            <a:extLst>
              <a:ext uri="{FF2B5EF4-FFF2-40B4-BE49-F238E27FC236}">
                <a16:creationId xmlns:a16="http://schemas.microsoft.com/office/drawing/2014/main" xmlns="" id="{79B5E878-F4A5-43FD-B2E1-F36885C52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3" name="M">
            <a:hlinkClick r:id="" action="ppaction://media"/>
            <a:extLst>
              <a:ext uri="{FF2B5EF4-FFF2-40B4-BE49-F238E27FC236}">
                <a16:creationId xmlns:a16="http://schemas.microsoft.com/office/drawing/2014/main" xmlns="" id="{A0B56CFA-84DD-43B6-A027-4156936C65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3" name="N">
            <a:hlinkClick r:id="" action="ppaction://media"/>
            <a:extLst>
              <a:ext uri="{FF2B5EF4-FFF2-40B4-BE49-F238E27FC236}">
                <a16:creationId xmlns:a16="http://schemas.microsoft.com/office/drawing/2014/main" xmlns="" id="{12DECBB0-B6F2-4654-9E57-B65D1A02E7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3" name="O">
            <a:hlinkClick r:id="" action="ppaction://media"/>
            <a:extLst>
              <a:ext uri="{FF2B5EF4-FFF2-40B4-BE49-F238E27FC236}">
                <a16:creationId xmlns:a16="http://schemas.microsoft.com/office/drawing/2014/main" xmlns="" id="{0C2B0D58-3B0E-4184-B236-A3BD1D467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3" name="P">
            <a:hlinkClick r:id="" action="ppaction://media"/>
            <a:extLst>
              <a:ext uri="{FF2B5EF4-FFF2-40B4-BE49-F238E27FC236}">
                <a16:creationId xmlns:a16="http://schemas.microsoft.com/office/drawing/2014/main" xmlns="" id="{9E397760-C146-465B-8430-CA4A4FB06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Q</a:t>
            </a:r>
          </a:p>
        </p:txBody>
      </p:sp>
      <p:pic>
        <p:nvPicPr>
          <p:cNvPr id="3" name="Q">
            <a:hlinkClick r:id="" action="ppaction://media"/>
            <a:extLst>
              <a:ext uri="{FF2B5EF4-FFF2-40B4-BE49-F238E27FC236}">
                <a16:creationId xmlns:a16="http://schemas.microsoft.com/office/drawing/2014/main" xmlns="" id="{11267625-6B78-4AA1-9CC0-2313C2A96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R</a:t>
            </a:r>
          </a:p>
        </p:txBody>
      </p:sp>
      <p:pic>
        <p:nvPicPr>
          <p:cNvPr id="3" name="R">
            <a:hlinkClick r:id="" action="ppaction://media"/>
            <a:extLst>
              <a:ext uri="{FF2B5EF4-FFF2-40B4-BE49-F238E27FC236}">
                <a16:creationId xmlns:a16="http://schemas.microsoft.com/office/drawing/2014/main" xmlns="" id="{F45DF432-EBBF-4F78-8551-BE020EB93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4" name="A">
            <a:hlinkClick r:id="" action="ppaction://media"/>
            <a:extLst>
              <a:ext uri="{FF2B5EF4-FFF2-40B4-BE49-F238E27FC236}">
                <a16:creationId xmlns:a16="http://schemas.microsoft.com/office/drawing/2014/main" xmlns="" id="{14D309D2-DAC0-490C-9615-11B65B40C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3" name="S">
            <a:hlinkClick r:id="" action="ppaction://media"/>
            <a:extLst>
              <a:ext uri="{FF2B5EF4-FFF2-40B4-BE49-F238E27FC236}">
                <a16:creationId xmlns:a16="http://schemas.microsoft.com/office/drawing/2014/main" xmlns="" id="{BB20DED7-C9A5-47FB-ACA6-5B34E9014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3" name="T">
            <a:hlinkClick r:id="" action="ppaction://media"/>
            <a:extLst>
              <a:ext uri="{FF2B5EF4-FFF2-40B4-BE49-F238E27FC236}">
                <a16:creationId xmlns:a16="http://schemas.microsoft.com/office/drawing/2014/main" xmlns="" id="{E6BF76E7-D5C8-4F4F-A3B1-B0C96DD8E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28592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V</a:t>
            </a:r>
          </a:p>
        </p:txBody>
      </p:sp>
      <p:pic>
        <p:nvPicPr>
          <p:cNvPr id="3" name="V">
            <a:hlinkClick r:id="" action="ppaction://media"/>
            <a:extLst>
              <a:ext uri="{FF2B5EF4-FFF2-40B4-BE49-F238E27FC236}">
                <a16:creationId xmlns:a16="http://schemas.microsoft.com/office/drawing/2014/main" xmlns="" id="{E442E391-E647-4E43-9775-3C5524EB9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W</a:t>
            </a:r>
          </a:p>
        </p:txBody>
      </p:sp>
      <p:pic>
        <p:nvPicPr>
          <p:cNvPr id="3" name="W">
            <a:hlinkClick r:id="" action="ppaction://media"/>
            <a:extLst>
              <a:ext uri="{FF2B5EF4-FFF2-40B4-BE49-F238E27FC236}">
                <a16:creationId xmlns:a16="http://schemas.microsoft.com/office/drawing/2014/main" xmlns="" id="{FE09D83E-0D42-4907-A54E-AE935A21F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3" name="X">
            <a:hlinkClick r:id="" action="ppaction://media"/>
            <a:extLst>
              <a:ext uri="{FF2B5EF4-FFF2-40B4-BE49-F238E27FC236}">
                <a16:creationId xmlns:a16="http://schemas.microsoft.com/office/drawing/2014/main" xmlns="" id="{5CA3DE01-8618-4F26-82D3-1F79EEC666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" name="Y">
            <a:hlinkClick r:id="" action="ppaction://media"/>
            <a:extLst>
              <a:ext uri="{FF2B5EF4-FFF2-40B4-BE49-F238E27FC236}">
                <a16:creationId xmlns:a16="http://schemas.microsoft.com/office/drawing/2014/main" xmlns="" id="{C661A172-BB0B-4661-B676-F7481E235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Z</a:t>
            </a:r>
          </a:p>
        </p:txBody>
      </p:sp>
      <p:pic>
        <p:nvPicPr>
          <p:cNvPr id="3" name="Z">
            <a:hlinkClick r:id="" action="ppaction://media"/>
            <a:extLst>
              <a:ext uri="{FF2B5EF4-FFF2-40B4-BE49-F238E27FC236}">
                <a16:creationId xmlns:a16="http://schemas.microsoft.com/office/drawing/2014/main" xmlns="" id="{9A894F5B-81BC-4ED0-A267-C831184D5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78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3" name="Oo">
            <a:hlinkClick r:id="" action="ppaction://media"/>
            <a:extLst>
              <a:ext uri="{FF2B5EF4-FFF2-40B4-BE49-F238E27FC236}">
                <a16:creationId xmlns:a16="http://schemas.microsoft.com/office/drawing/2014/main" xmlns="" id="{F6AF0FD1-3447-4C12-BE1A-BC8B534A3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4" name="B">
            <a:hlinkClick r:id="" action="ppaction://media"/>
            <a:extLst>
              <a:ext uri="{FF2B5EF4-FFF2-40B4-BE49-F238E27FC236}">
                <a16:creationId xmlns:a16="http://schemas.microsoft.com/office/drawing/2014/main" xmlns="" id="{691C0323-1335-43D1-A168-C26B0CF7A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3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3" name="Aa">
            <a:hlinkClick r:id="" action="ppaction://media"/>
            <a:extLst>
              <a:ext uri="{FF2B5EF4-FFF2-40B4-BE49-F238E27FC236}">
                <a16:creationId xmlns:a16="http://schemas.microsoft.com/office/drawing/2014/main" xmlns="" id="{B337A3D5-F139-405E-A14B-F55741091B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L</a:t>
            </a:r>
          </a:p>
        </p:txBody>
      </p:sp>
      <p:pic>
        <p:nvPicPr>
          <p:cNvPr id="3" name="Ll">
            <a:hlinkClick r:id="" action="ppaction://media"/>
            <a:extLst>
              <a:ext uri="{FF2B5EF4-FFF2-40B4-BE49-F238E27FC236}">
                <a16:creationId xmlns:a16="http://schemas.microsoft.com/office/drawing/2014/main" xmlns="" id="{41875D10-885D-4C37-A691-8BC920536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V</a:t>
            </a:r>
          </a:p>
        </p:txBody>
      </p:sp>
      <p:pic>
        <p:nvPicPr>
          <p:cNvPr id="3" name="Vv">
            <a:hlinkClick r:id="" action="ppaction://media"/>
            <a:extLst>
              <a:ext uri="{FF2B5EF4-FFF2-40B4-BE49-F238E27FC236}">
                <a16:creationId xmlns:a16="http://schemas.microsoft.com/office/drawing/2014/main" xmlns="" id="{FB8F1338-A063-4510-81B8-3AF08E5C0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J</a:t>
            </a:r>
          </a:p>
        </p:txBody>
      </p:sp>
      <p:pic>
        <p:nvPicPr>
          <p:cNvPr id="3" name="J">
            <a:hlinkClick r:id="" action="ppaction://media"/>
            <a:extLst>
              <a:ext uri="{FF2B5EF4-FFF2-40B4-BE49-F238E27FC236}">
                <a16:creationId xmlns:a16="http://schemas.microsoft.com/office/drawing/2014/main" xmlns="" id="{18BC7D54-25B2-406B-A0B5-2054B422A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3" name="Mm">
            <a:hlinkClick r:id="" action="ppaction://media"/>
            <a:extLst>
              <a:ext uri="{FF2B5EF4-FFF2-40B4-BE49-F238E27FC236}">
                <a16:creationId xmlns:a16="http://schemas.microsoft.com/office/drawing/2014/main" xmlns="" id="{BA6A6177-21D8-4BFD-9C26-758CEE132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3" name="Ee">
            <a:hlinkClick r:id="" action="ppaction://media"/>
            <a:extLst>
              <a:ext uri="{FF2B5EF4-FFF2-40B4-BE49-F238E27FC236}">
                <a16:creationId xmlns:a16="http://schemas.microsoft.com/office/drawing/2014/main" xmlns="" id="{526CA1EA-EC35-452A-AA4E-53715190B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3" name="B">
            <a:hlinkClick r:id="" action="ppaction://media"/>
            <a:extLst>
              <a:ext uri="{FF2B5EF4-FFF2-40B4-BE49-F238E27FC236}">
                <a16:creationId xmlns:a16="http://schemas.microsoft.com/office/drawing/2014/main" xmlns="" id="{427F204A-489A-4710-A60B-C48B7D9A2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Q</a:t>
            </a:r>
          </a:p>
        </p:txBody>
      </p:sp>
      <p:pic>
        <p:nvPicPr>
          <p:cNvPr id="3" name="Qq">
            <a:hlinkClick r:id="" action="ppaction://media"/>
            <a:extLst>
              <a:ext uri="{FF2B5EF4-FFF2-40B4-BE49-F238E27FC236}">
                <a16:creationId xmlns:a16="http://schemas.microsoft.com/office/drawing/2014/main" xmlns="" id="{B3E3BBAD-77F6-46E6-8B53-304E0516E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Z</a:t>
            </a:r>
          </a:p>
        </p:txBody>
      </p:sp>
      <p:pic>
        <p:nvPicPr>
          <p:cNvPr id="3" name="Zz">
            <a:hlinkClick r:id="" action="ppaction://media"/>
            <a:extLst>
              <a:ext uri="{FF2B5EF4-FFF2-40B4-BE49-F238E27FC236}">
                <a16:creationId xmlns:a16="http://schemas.microsoft.com/office/drawing/2014/main" xmlns="" id="{6931A2B6-388D-43C0-A6E5-ABD543AE0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3" name="Kk">
            <a:hlinkClick r:id="" action="ppaction://media"/>
            <a:extLst>
              <a:ext uri="{FF2B5EF4-FFF2-40B4-BE49-F238E27FC236}">
                <a16:creationId xmlns:a16="http://schemas.microsoft.com/office/drawing/2014/main" xmlns="" id="{D8BD89C7-C006-45A7-B69D-6B0C053D1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4" name="C">
            <a:hlinkClick r:id="" action="ppaction://media"/>
            <a:extLst>
              <a:ext uri="{FF2B5EF4-FFF2-40B4-BE49-F238E27FC236}">
                <a16:creationId xmlns:a16="http://schemas.microsoft.com/office/drawing/2014/main" xmlns="" id="{EA99EDF8-52FF-439F-B25A-57F024B3B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3" name="Cc">
            <a:hlinkClick r:id="" action="ppaction://media"/>
            <a:extLst>
              <a:ext uri="{FF2B5EF4-FFF2-40B4-BE49-F238E27FC236}">
                <a16:creationId xmlns:a16="http://schemas.microsoft.com/office/drawing/2014/main" xmlns="" id="{2367BFA9-E034-47B9-96D1-7959438C68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" name="Yy">
            <a:hlinkClick r:id="" action="ppaction://media"/>
            <a:extLst>
              <a:ext uri="{FF2B5EF4-FFF2-40B4-BE49-F238E27FC236}">
                <a16:creationId xmlns:a16="http://schemas.microsoft.com/office/drawing/2014/main" xmlns="" id="{010346FA-CE26-4E9A-945E-D5281D55E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3" name="s">
            <a:hlinkClick r:id="" action="ppaction://media"/>
            <a:extLst>
              <a:ext uri="{FF2B5EF4-FFF2-40B4-BE49-F238E27FC236}">
                <a16:creationId xmlns:a16="http://schemas.microsoft.com/office/drawing/2014/main" xmlns="" id="{0CDF632E-11B9-49BB-B05C-3577A3D3E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U</a:t>
            </a:r>
          </a:p>
        </p:txBody>
      </p:sp>
      <p:pic>
        <p:nvPicPr>
          <p:cNvPr id="3" name="Uu">
            <a:hlinkClick r:id="" action="ppaction://media"/>
            <a:extLst>
              <a:ext uri="{FF2B5EF4-FFF2-40B4-BE49-F238E27FC236}">
                <a16:creationId xmlns:a16="http://schemas.microsoft.com/office/drawing/2014/main" xmlns="" id="{021E0257-022A-4ED5-BC3C-8DA2E3232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3" name="Pp">
            <a:hlinkClick r:id="" action="ppaction://media"/>
            <a:extLst>
              <a:ext uri="{FF2B5EF4-FFF2-40B4-BE49-F238E27FC236}">
                <a16:creationId xmlns:a16="http://schemas.microsoft.com/office/drawing/2014/main" xmlns="" id="{A3914B7C-DFB5-472F-BEB1-9B55DFAB5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F</a:t>
            </a:r>
          </a:p>
        </p:txBody>
      </p:sp>
      <p:pic>
        <p:nvPicPr>
          <p:cNvPr id="3" name="Ff">
            <a:hlinkClick r:id="" action="ppaction://media"/>
            <a:extLst>
              <a:ext uri="{FF2B5EF4-FFF2-40B4-BE49-F238E27FC236}">
                <a16:creationId xmlns:a16="http://schemas.microsoft.com/office/drawing/2014/main" xmlns="" id="{8A6DF3D4-C846-4A35-B2D0-751D3A870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3" name="Dd">
            <a:hlinkClick r:id="" action="ppaction://media"/>
            <a:extLst>
              <a:ext uri="{FF2B5EF4-FFF2-40B4-BE49-F238E27FC236}">
                <a16:creationId xmlns:a16="http://schemas.microsoft.com/office/drawing/2014/main" xmlns="" id="{9DBC9A47-13D2-42DD-89F8-60225D404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3" name="Hh">
            <a:hlinkClick r:id="" action="ppaction://media"/>
            <a:extLst>
              <a:ext uri="{FF2B5EF4-FFF2-40B4-BE49-F238E27FC236}">
                <a16:creationId xmlns:a16="http://schemas.microsoft.com/office/drawing/2014/main" xmlns="" id="{1062AE8D-B3EA-42F5-A19B-756FCAC3E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3" name="Xx">
            <a:hlinkClick r:id="" action="ppaction://media"/>
            <a:extLst>
              <a:ext uri="{FF2B5EF4-FFF2-40B4-BE49-F238E27FC236}">
                <a16:creationId xmlns:a16="http://schemas.microsoft.com/office/drawing/2014/main" xmlns="" id="{EAD4D9F7-5CFC-46D1-8023-F9BA150A18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R</a:t>
            </a:r>
          </a:p>
        </p:txBody>
      </p:sp>
      <p:pic>
        <p:nvPicPr>
          <p:cNvPr id="3" name="Rr">
            <a:hlinkClick r:id="" action="ppaction://media"/>
            <a:extLst>
              <a:ext uri="{FF2B5EF4-FFF2-40B4-BE49-F238E27FC236}">
                <a16:creationId xmlns:a16="http://schemas.microsoft.com/office/drawing/2014/main" xmlns="" id="{BBECB484-1B2B-4706-8AD0-23A49DA0E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4" name="D">
            <a:hlinkClick r:id="" action="ppaction://media"/>
            <a:extLst>
              <a:ext uri="{FF2B5EF4-FFF2-40B4-BE49-F238E27FC236}">
                <a16:creationId xmlns:a16="http://schemas.microsoft.com/office/drawing/2014/main" xmlns="" id="{D9F15346-3772-4E20-9DE6-D5BC80FF7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G</a:t>
            </a:r>
          </a:p>
        </p:txBody>
      </p:sp>
      <p:pic>
        <p:nvPicPr>
          <p:cNvPr id="3" name="Gg">
            <a:hlinkClick r:id="" action="ppaction://media"/>
            <a:extLst>
              <a:ext uri="{FF2B5EF4-FFF2-40B4-BE49-F238E27FC236}">
                <a16:creationId xmlns:a16="http://schemas.microsoft.com/office/drawing/2014/main" xmlns="" id="{45995780-EF6D-4BE1-B630-6CE179BDE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W</a:t>
            </a:r>
          </a:p>
        </p:txBody>
      </p:sp>
      <p:pic>
        <p:nvPicPr>
          <p:cNvPr id="3" name="Ww">
            <a:hlinkClick r:id="" action="ppaction://media"/>
            <a:extLst>
              <a:ext uri="{FF2B5EF4-FFF2-40B4-BE49-F238E27FC236}">
                <a16:creationId xmlns:a16="http://schemas.microsoft.com/office/drawing/2014/main" xmlns="" id="{92D76DFC-76C5-428B-B289-54DD965D1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3" name="Ii">
            <a:hlinkClick r:id="" action="ppaction://media"/>
            <a:extLst>
              <a:ext uri="{FF2B5EF4-FFF2-40B4-BE49-F238E27FC236}">
                <a16:creationId xmlns:a16="http://schemas.microsoft.com/office/drawing/2014/main" xmlns="" id="{C499B3AE-2A5B-4823-8F30-2F86CB46E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3" name="Nn">
            <a:hlinkClick r:id="" action="ppaction://media"/>
            <a:extLst>
              <a:ext uri="{FF2B5EF4-FFF2-40B4-BE49-F238E27FC236}">
                <a16:creationId xmlns:a16="http://schemas.microsoft.com/office/drawing/2014/main" xmlns="" id="{12DD4DA8-3892-4E37-87B9-D7C38AD92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3" name="Tt">
            <a:hlinkClick r:id="" action="ppaction://media"/>
            <a:extLst>
              <a:ext uri="{FF2B5EF4-FFF2-40B4-BE49-F238E27FC236}">
                <a16:creationId xmlns:a16="http://schemas.microsoft.com/office/drawing/2014/main" xmlns="" id="{E4CA2485-8D4C-4A2C-B673-1209C0F5E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4" name="E">
            <a:hlinkClick r:id="" action="ppaction://media"/>
            <a:extLst>
              <a:ext uri="{FF2B5EF4-FFF2-40B4-BE49-F238E27FC236}">
                <a16:creationId xmlns:a16="http://schemas.microsoft.com/office/drawing/2014/main" xmlns="" id="{6DAA7F7D-037B-4248-A030-2C277B599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F</a:t>
            </a:r>
          </a:p>
        </p:txBody>
      </p:sp>
      <p:pic>
        <p:nvPicPr>
          <p:cNvPr id="3" name="F">
            <a:hlinkClick r:id="" action="ppaction://media"/>
            <a:extLst>
              <a:ext uri="{FF2B5EF4-FFF2-40B4-BE49-F238E27FC236}">
                <a16:creationId xmlns:a16="http://schemas.microsoft.com/office/drawing/2014/main" xmlns="" id="{2691D67D-C461-4D0C-B64A-82A4AFAD1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G</a:t>
            </a:r>
          </a:p>
        </p:txBody>
      </p:sp>
      <p:pic>
        <p:nvPicPr>
          <p:cNvPr id="3" name="G">
            <a:hlinkClick r:id="" action="ppaction://media"/>
            <a:extLst>
              <a:ext uri="{FF2B5EF4-FFF2-40B4-BE49-F238E27FC236}">
                <a16:creationId xmlns:a16="http://schemas.microsoft.com/office/drawing/2014/main" xmlns="" id="{1C2AC89B-20C2-4C03-B97F-2E8B0F1453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3" name="H">
            <a:hlinkClick r:id="" action="ppaction://media"/>
            <a:extLst>
              <a:ext uri="{FF2B5EF4-FFF2-40B4-BE49-F238E27FC236}">
                <a16:creationId xmlns:a16="http://schemas.microsoft.com/office/drawing/2014/main" xmlns="" id="{1225FF85-F981-44C0-9AA8-CB981C795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Blog_x0020_Category xmlns="69d72030-20d1-4af3-bfd2-f442acb27a5f">33</Blog_x0020_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BD748-9CA2-4E2E-A890-02806FFA8EA4}"/>
</file>

<file path=customXml/itemProps2.xml><?xml version="1.0" encoding="utf-8"?>
<ds:datastoreItem xmlns:ds="http://schemas.openxmlformats.org/officeDocument/2006/customXml" ds:itemID="{09B1AF40-70E8-46D4-8F14-5F362A71404A}"/>
</file>

<file path=customXml/itemProps3.xml><?xml version="1.0" encoding="utf-8"?>
<ds:datastoreItem xmlns:ds="http://schemas.openxmlformats.org/officeDocument/2006/customXml" ds:itemID="{BA074FFD-B6F1-4E2E-A210-C9BB071BDEA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54</Words>
  <Application>Microsoft Office PowerPoint</Application>
  <PresentationFormat>On-screen Show (4:3)</PresentationFormat>
  <Paragraphs>53</Paragraphs>
  <Slides>54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Comic Sans MS</vt:lpstr>
      <vt:lpstr>Office Theme</vt:lpstr>
      <vt:lpstr>L’ALPHABET!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Z</vt:lpstr>
      <vt:lpstr>PowerPoint Presentation</vt:lpstr>
      <vt:lpstr>O</vt:lpstr>
      <vt:lpstr>A</vt:lpstr>
      <vt:lpstr>L</vt:lpstr>
      <vt:lpstr>V</vt:lpstr>
      <vt:lpstr>J</vt:lpstr>
      <vt:lpstr>M</vt:lpstr>
      <vt:lpstr>E</vt:lpstr>
      <vt:lpstr>B</vt:lpstr>
      <vt:lpstr>Q</vt:lpstr>
      <vt:lpstr>Z</vt:lpstr>
      <vt:lpstr>K</vt:lpstr>
      <vt:lpstr>C</vt:lpstr>
      <vt:lpstr>Y</vt:lpstr>
      <vt:lpstr>S</vt:lpstr>
      <vt:lpstr>U</vt:lpstr>
      <vt:lpstr>P</vt:lpstr>
      <vt:lpstr>F</vt:lpstr>
      <vt:lpstr>D</vt:lpstr>
      <vt:lpstr>H</vt:lpstr>
      <vt:lpstr>X</vt:lpstr>
      <vt:lpstr>R</vt:lpstr>
      <vt:lpstr>G</vt:lpstr>
      <vt:lpstr>W</vt:lpstr>
      <vt:lpstr>I</vt:lpstr>
      <vt:lpstr>N</vt:lpstr>
      <vt:lpstr>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your alphabet in French and click to hear the letter name and sound</dc:title>
  <dc:creator>Adam Leclerc</dc:creator>
  <cp:lastModifiedBy>Nolin, Caroline (ASD-W)</cp:lastModifiedBy>
  <cp:revision>11</cp:revision>
  <dcterms:created xsi:type="dcterms:W3CDTF">2017-09-04T19:22:34Z</dcterms:created>
  <dcterms:modified xsi:type="dcterms:W3CDTF">2017-09-29T18:08:04Z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0x010100B126E77EB1803F46BD28F520A5CDB384</vt:lpwstr>
  </property>
</Properties>
</file>